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2" autoAdjust="0"/>
    <p:restoredTop sz="94660"/>
  </p:normalViewPr>
  <p:slideViewPr>
    <p:cSldViewPr snapToGrid="0">
      <p:cViewPr varScale="1">
        <p:scale>
          <a:sx n="54" d="100"/>
          <a:sy n="54" d="100"/>
        </p:scale>
        <p:origin x="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A0CA05-EC12-4B75-AF07-BADA0F97F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74BE127-4673-4747-8DFF-0BA65E9F0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D6F25D-B943-4511-A735-4ABE19559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029968-0803-40F2-8854-8D701466E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2C9707-20F3-43A9-84A4-2E1E062C9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50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DFE7D0-A20B-4682-8648-76CD85A84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DCE54B9-920D-467C-962A-83A448C5F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1C372B-B16A-43AF-B8A6-CBE3D3241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70EEF9-895E-4940-A3DD-C67826188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487AD5-ABA3-4E4C-832D-0FFB72F6B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0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2273664-0CA1-4951-AE26-6EFEF85794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04AC34-5A17-4929-B0FF-2E54CB31A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8270EB-799C-4197-826D-5027F9AF3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A69E30-4FD5-4D84-B6A4-F5600B2C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721323-02F0-4056-8952-3748156FE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72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BB4D1D-6173-4471-9050-B87AA02A7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B85420-E787-44E9-9EE1-D060F49D6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E5723C-2518-407C-BAB3-1A2C32CB8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614DCA-0DE1-4C02-9B07-2E65A11FF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541D54-2778-400B-873C-8CCF72541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790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8214F1-3C39-499F-B718-83D308C7F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FA8BFDD-FABC-477A-8549-6FF708993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19E035-A701-40C5-812F-EFEC5575D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5FFD18-A49E-4CC0-99DA-874FC413C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DFA217-B152-4754-9D46-4B8143253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504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3413E7-4445-4EA6-B583-438BA35B7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D120A2-E710-4535-80DE-619D4E1AD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C4B6052-00BB-4B68-ACCC-9EB0ED762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CF3487-7C5A-4723-A820-174EA67A8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85DC68-D6DB-40F7-8408-803728D71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95BE51-B51D-4AD7-8955-26D67C2A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53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7969C-5807-4994-85C3-C4DCF222B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BDF16D-4F93-44EB-9C0A-D2C178205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47B89A7-0E13-4A94-BEFA-E47B548DC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2294888-9B16-452D-9483-D7DA1E81E4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453D5BC-A024-44B0-AAB2-732E145F4D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A0BD8B8-B560-4313-A039-FC360C8D3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57E8C5B-DA65-45A1-91CC-66FAE8FEA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34DF44A-56A1-4111-AE25-904756804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00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2F486A-D05C-4D0F-A630-4A0F921E7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D060D9A-ECAE-4286-ABD2-F5067424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4AFCCED-3D0E-497B-848E-E99E2AC4D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678BF90-CB66-4CD9-A840-1217A392E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05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480C3E3-EF7C-402F-AFE3-40DBF58C4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56FDB63-4CC4-47FC-8DCC-4D38DBDD9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10DF0AD-D0BA-4F67-B556-E4AAFA36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930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C5A190-10CE-4449-B1A2-5CB082F3B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30E8A3-FDE9-49E7-A6D5-914E5DB39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1ECC136-61F0-4A3C-AD07-A9ADD86B52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F49BB2F-D0CF-4B6C-B6E9-806C1F1EF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0F209E-70EF-40C4-9D82-2E1A74EDC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0112B3-0CB8-4987-8123-C5C3DF9E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92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8933C5-3795-425B-BEDA-730B5681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DE68E4F-79BB-480D-92DA-96FF84F500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7AC0CD-F7F3-4A56-9998-6E5802C902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B6BB7D-45B2-420E-8765-233290C0A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1589411-735D-4324-8BDC-A78158298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0653146-DBE3-470E-8790-23EE5C973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14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C631B2-63CA-4439-B7C5-AD4B1918E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6F780D-3F95-45D3-902A-67D29B7B6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95834F-5B6D-4940-A913-273D4599EB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54898-7B58-4B59-8860-4E18C4C585D0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BCB80A-B9EB-4D2A-AFC0-57C1FBCBF1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7CD6A3-15EC-40DD-A2D9-B69F3C6DA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72CED-EB1C-4AA8-B7E1-9BCE137BCF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530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6C93E19-FA8C-4905-8259-5FE9C3C40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82"/>
            <a:ext cx="12190609" cy="685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856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BG2</dc:creator>
  <cp:lastModifiedBy>BG2</cp:lastModifiedBy>
  <cp:revision>1</cp:revision>
  <dcterms:created xsi:type="dcterms:W3CDTF">2023-09-20T10:28:22Z</dcterms:created>
  <dcterms:modified xsi:type="dcterms:W3CDTF">2023-09-20T10:29:16Z</dcterms:modified>
</cp:coreProperties>
</file>