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5" r:id="rId5"/>
    <p:sldId id="270" r:id="rId6"/>
    <p:sldId id="271" r:id="rId7"/>
    <p:sldId id="273" r:id="rId8"/>
    <p:sldId id="268" r:id="rId9"/>
    <p:sldId id="27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52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16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6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54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49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221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83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94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1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60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254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7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953C-5389-4FAB-BE83-27841209F3F0}" type="datetimeFigureOut">
              <a:rPr lang="uk-UA" smtClean="0"/>
              <a:t>21.09.2023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B7A-D8F8-43D6-BC6B-C2C70B399AC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6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konkursi-dlya-pedagogiv/konkurs-uchitel-roku/uchitel-roku-2024/reyestraciya-uchasnikiv-2024" TargetMode="External"/><Relationship Id="rId7" Type="http://schemas.openxmlformats.org/officeDocument/2006/relationships/hyperlink" Target="https://docs.google.com/forms/d/e/1FAIpQLSce0fg_wQ2RQSx6NsCmq4O7Rl_7Py083pSLw7vc7LZpNxTUtg/closedfor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forms/d/e/1FAIpQLSd0MGLzZP4-EKozpFn2XzLMwMFCPmN5-0vC_rsspThcXNNbhw/closedform" TargetMode="External"/><Relationship Id="rId5" Type="http://schemas.openxmlformats.org/officeDocument/2006/relationships/hyperlink" Target="https://docs.google.com/forms/d/e/1FAIpQLSfuMBAwokjUFEmpFK2FhSs_a_-kmP2U_bmYY94j5buNZtV1Eg/closedform" TargetMode="External"/><Relationship Id="rId4" Type="http://schemas.openxmlformats.org/officeDocument/2006/relationships/hyperlink" Target="https://docs.google.com/forms/d/e/1FAIpQLSew136P7oWTZhcllOhCFG5dNEjeuLeKejxFa_XqmILVFvwzEQ/closedfor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awcWDXHW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ranok_ua?fbclid=IwAR18V3ju4BwbRPLBpnrVxj59uitvDSx9SpZyJ9xsfZywwV37x6RHTKYzVOI" TargetMode="External"/><Relationship Id="rId5" Type="http://schemas.openxmlformats.org/officeDocument/2006/relationships/hyperlink" Target="https://www.youtube.com/@user-rw4vh4qh4h?fbclid=IwAR12tEJ39LjKj5nN8iHTeAwynNG0waF04sF1EKUq6wJ8wMF-oU0UR4aAMLs" TargetMode="External"/><Relationship Id="rId4" Type="http://schemas.openxmlformats.org/officeDocument/2006/relationships/hyperlink" Target="https://cutt.ly/6wxnpVz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973" y="0"/>
            <a:ext cx="3698027" cy="223052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79497" y="2311619"/>
            <a:ext cx="10750987" cy="16619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заповнення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реєстраційної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учасника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конкурсу  «Учитель </a:t>
            </a:r>
            <a:r>
              <a:rPr lang="ru-RU" sz="3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року-2024» 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645499" y="4453714"/>
            <a:ext cx="6096000" cy="2048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Гіджеліцька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Тетяна Володимирівна, </a:t>
            </a:r>
            <a:endParaRPr lang="uk-UA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НМЦ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професійного розвитку керівних та педагогічних працівників установ і закладів дошкільної </a:t>
            </a:r>
            <a:endParaRPr lang="uk-UA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загальної середньої освіти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0008" y="71434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Хмельницького обласного 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 післядипломної педагогічної освіти</a:t>
            </a:r>
            <a:endParaRPr lang="uk-UA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786" y="2119011"/>
            <a:ext cx="11588260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ХОІППО </a:t>
            </a:r>
            <a:r>
              <a:rPr lang="uk-UA" sz="3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 28.08.2023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№422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умови та порядок проведення всеукраїнського конкурсу «Учитель року-2024»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ХОІППО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 19.09.2023 №476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реєстрацію педагогічних працівників для участі у всеукраїнському конкурсі «Учитель року-2024»»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808893" y="0"/>
            <a:ext cx="1026355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участі в конкурсі педагогічним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працівникам потрібно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необхідно:</a:t>
            </a:r>
            <a:endParaRPr lang="uk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-1" y="605033"/>
            <a:ext cx="12192000" cy="61247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зареєструватися в період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вересня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жовтня 2023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року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офіційній сторінці конкурсу в розділі 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«Реєстрація учасників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2024» </a:t>
            </a:r>
          </a:p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mon.gov.ua/ua/konkursi-dlya-pedagogiv/konkurs-uchitel-roku/uchitel-roku-2024/reyestraciya-uchasnikiv-2024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Реєстраційна форма для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у всеукраїнському конкурсі «Учитель року 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«Географія» </a:t>
            </a:r>
          </a:p>
          <a:p>
            <a:pPr algn="ctr"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docs.google.com/forms/d/e/1FAIpQLSew136P7oWTZhcllOhCFG5dNEjeuLeKejxFa_XqmILVFvwzEQ/closedform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Реєстраційна форма для участі у всеукраїнському конкурсі «Учитель року 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 «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 мистецтво»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https://docs.google.com/forms/d/e/1FAIpQLSfuMBAwokjUFEmpFK2FhSs_a_-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kmP2U_bmYY94j5buNZtV1Eg/closedform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Реєстраційна форма  для участі у всеукраїнському конкурсі «Учитель року 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«Українська мова та література»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docs.google.com/forms/d/e/1FAIpQLSd0MGLzZP4-EKozpFn2XzLMwMFCPmN5-0vC_rsspThcXNNbhw/closedform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Реєстраційна форма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 у всеукраїнському конкурсі «Учитель року 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 «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Фізика»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docs.google.com/forms/d/e/1FAIpQLSce0fg_wQ2RQSx6NsCmq4O7Rl_7Py083pSLw7vc7LZpNxTUtg/closedform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760" t="21334" r="18798" b="44231"/>
          <a:stretch/>
        </p:blipFill>
        <p:spPr>
          <a:xfrm>
            <a:off x="158644" y="193432"/>
            <a:ext cx="5709012" cy="2057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481" t="20793" r="27020" b="26021"/>
          <a:stretch/>
        </p:blipFill>
        <p:spPr>
          <a:xfrm>
            <a:off x="158644" y="2819719"/>
            <a:ext cx="5503985" cy="3469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2547" t="23137" r="23125" b="43870"/>
          <a:stretch/>
        </p:blipFill>
        <p:spPr>
          <a:xfrm>
            <a:off x="6224616" y="476117"/>
            <a:ext cx="5820845" cy="2250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2259" t="37740" r="27164" b="22236"/>
          <a:stretch/>
        </p:blipFill>
        <p:spPr>
          <a:xfrm>
            <a:off x="5867656" y="3203063"/>
            <a:ext cx="6177805" cy="3265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4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316774" y="64680"/>
            <a:ext cx="8332176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Зразок заповнення реєстраційної форми </a:t>
            </a:r>
            <a:r>
              <a:rPr lang="uk-UA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(додаток 1)</a:t>
            </a:r>
            <a:endParaRPr lang="uk-UA" sz="2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178169" y="502108"/>
            <a:ext cx="908391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Реєстраційна форма для участі </a:t>
            </a:r>
            <a:endParaRPr lang="uk-UA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всеукраїнському конкурсі «Учитель року – 2024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ознайомлення)</a:t>
            </a:r>
            <a:endParaRPr lang="uk-UA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836" t="28185" r="24278" b="10517"/>
          <a:stretch/>
        </p:blipFill>
        <p:spPr>
          <a:xfrm>
            <a:off x="3370384" y="1231538"/>
            <a:ext cx="5451232" cy="55825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82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215155" y="100338"/>
            <a:ext cx="6626470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Зразок заповнення реєстраційної форми</a:t>
            </a:r>
            <a:endParaRPr lang="uk-UA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432" t="25221" r="26875" b="57854"/>
          <a:stretch/>
        </p:blipFill>
        <p:spPr>
          <a:xfrm>
            <a:off x="3245464" y="699980"/>
            <a:ext cx="6918269" cy="1624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44165"/>
          <a:stretch/>
        </p:blipFill>
        <p:spPr>
          <a:xfrm>
            <a:off x="3215155" y="2324317"/>
            <a:ext cx="6918269" cy="39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241688" y="409626"/>
            <a:ext cx="6626470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Зразок заповнення реєстраційної форми</a:t>
            </a:r>
            <a:endParaRPr lang="uk-UA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288" t="33954" r="27596" b="53786"/>
          <a:stretch/>
        </p:blipFill>
        <p:spPr>
          <a:xfrm>
            <a:off x="2250829" y="1354014"/>
            <a:ext cx="8608189" cy="20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647089" y="870426"/>
            <a:ext cx="935501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indent="450215" algn="ctr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участі в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першому турі конкурсу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педагогічним працівникам необхідно: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64122" y="2081277"/>
            <a:ext cx="11863756" cy="39703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на електронну адресу </a:t>
            </a:r>
            <a:r>
              <a:rPr lang="uk-UA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(буде вказано додатково)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 картку </a:t>
            </a:r>
            <a:r>
              <a:rPr lang="uk-UA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(додаток 2)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текстовому процесорі Microsoft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uk-UA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(терміни подачі будуть вказані додатково)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темі повідомлення потрібно зазначити номінацію, наприклад, «Географія». У назві файлу обов’язково вказати номінацію, прізвище, область, наприклад, «</a:t>
            </a:r>
            <a:r>
              <a:rPr lang="uk-UA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Географія_Вітенко_Хмельницька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інформаційній картці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потрібно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вказувати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відеорезюме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0" y="2139076"/>
            <a:ext cx="12192000" cy="46628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700" dirty="0" err="1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майстерності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відбуватимуться</a:t>
            </a:r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3 по 26 </a:t>
            </a:r>
            <a:r>
              <a:rPr lang="ru-RU" sz="2700" b="1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щовівторка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700" b="1" dirty="0" err="1" smtClean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щочетверга</a:t>
            </a:r>
            <a:r>
              <a:rPr lang="ru-RU" sz="2700" b="1" dirty="0" smtClean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smtClean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(онлайн)</a:t>
            </a:r>
            <a:r>
              <a:rPr lang="ru-RU" sz="270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– 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700" b="1" smtClean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15:00 год</a:t>
            </a:r>
            <a:r>
              <a:rPr lang="ru-RU" sz="270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700" dirty="0" smtClean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700" b="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7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https://cutt.ly/awcWDXHW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12 </a:t>
            </a:r>
            <a:r>
              <a:rPr lang="ru-RU" sz="2700" b="1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ru-RU" sz="2700" b="1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зареєструються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(режим доступу 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cutt.ly/6wxnpVzs</a:t>
            </a:r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майстерки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перегляду 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каналах «Учитель року» 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https://www.youtube.com/@user-rw4vh4qh4h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Видавнича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корпорація</a:t>
            </a:r>
            <a:r>
              <a:rPr lang="ru-RU" sz="2700" b="1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Ранок» </a:t>
            </a:r>
            <a:r>
              <a:rPr lang="ru-RU" sz="27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https://www.youtube.com/@</a:t>
            </a:r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ranok_ua</a:t>
            </a:r>
            <a:r>
              <a:rPr lang="ru-RU" sz="27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700" b="0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t="10192" b="24231"/>
          <a:stretch/>
        </p:blipFill>
        <p:spPr>
          <a:xfrm>
            <a:off x="2584939" y="35169"/>
            <a:ext cx="7315200" cy="2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332</Words>
  <Application>Microsoft Office PowerPoint</Application>
  <PresentationFormat>Широкий екран</PresentationFormat>
  <Paragraphs>33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Тетяна</dc:creator>
  <cp:lastModifiedBy>Тетяна</cp:lastModifiedBy>
  <cp:revision>39</cp:revision>
  <dcterms:created xsi:type="dcterms:W3CDTF">2022-11-23T10:51:42Z</dcterms:created>
  <dcterms:modified xsi:type="dcterms:W3CDTF">2023-09-21T09:55:59Z</dcterms:modified>
</cp:coreProperties>
</file>