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86F2F-9F23-4EF3-9BAB-EE87A3BC7500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0E9827A-18A6-4613-88D1-514AEA21134B}">
      <dgm:prSet phldrT="[Текст]"/>
      <dgm:spPr/>
      <dgm:t>
        <a:bodyPr/>
        <a:lstStyle/>
        <a:p>
          <a:r>
            <a:rPr lang="uk-UA" b="1" dirty="0" smtClean="0"/>
            <a:t>Академічні здобутки</a:t>
          </a:r>
          <a:endParaRPr lang="ru-RU" b="1" dirty="0"/>
        </a:p>
      </dgm:t>
    </dgm:pt>
    <dgm:pt modelId="{38F97299-6F96-403E-A41B-1D271527FF2B}" type="parTrans" cxnId="{93C52251-7B0E-4628-9941-E74D04176BF7}">
      <dgm:prSet/>
      <dgm:spPr/>
      <dgm:t>
        <a:bodyPr/>
        <a:lstStyle/>
        <a:p>
          <a:endParaRPr lang="ru-RU"/>
        </a:p>
      </dgm:t>
    </dgm:pt>
    <dgm:pt modelId="{36D846EC-5E3D-4F46-869A-F53FC02E796C}" type="sibTrans" cxnId="{93C52251-7B0E-4628-9941-E74D04176BF7}">
      <dgm:prSet/>
      <dgm:spPr/>
      <dgm:t>
        <a:bodyPr/>
        <a:lstStyle/>
        <a:p>
          <a:endParaRPr lang="ru-RU"/>
        </a:p>
      </dgm:t>
    </dgm:pt>
    <dgm:pt modelId="{23177F0E-43F1-4944-BB62-B6F1BEFACC39}">
      <dgm:prSet phldrT="[Текст]"/>
      <dgm:spPr/>
      <dgm:t>
        <a:bodyPr/>
        <a:lstStyle/>
        <a:p>
          <a:r>
            <a:rPr lang="uk-UA" b="1" dirty="0" smtClean="0"/>
            <a:t>Фізичне та ментальне здоров</a:t>
          </a:r>
          <a:r>
            <a:rPr lang="en-US" b="1" dirty="0" smtClean="0"/>
            <a:t>’</a:t>
          </a:r>
          <a:r>
            <a:rPr lang="uk-UA" b="1" dirty="0" smtClean="0"/>
            <a:t>я</a:t>
          </a:r>
          <a:endParaRPr lang="ru-RU" b="1" dirty="0"/>
        </a:p>
      </dgm:t>
    </dgm:pt>
    <dgm:pt modelId="{EAFDD9C2-BEFB-4E7B-A150-9C2261C371AE}" type="parTrans" cxnId="{8F1E9171-13A1-401A-808C-4FC20CD588CA}">
      <dgm:prSet/>
      <dgm:spPr/>
      <dgm:t>
        <a:bodyPr/>
        <a:lstStyle/>
        <a:p>
          <a:endParaRPr lang="ru-RU"/>
        </a:p>
      </dgm:t>
    </dgm:pt>
    <dgm:pt modelId="{6B74620C-3FD1-4B49-82C3-59428A490468}" type="sibTrans" cxnId="{8F1E9171-13A1-401A-808C-4FC20CD588CA}">
      <dgm:prSet/>
      <dgm:spPr/>
      <dgm:t>
        <a:bodyPr/>
        <a:lstStyle/>
        <a:p>
          <a:endParaRPr lang="ru-RU"/>
        </a:p>
      </dgm:t>
    </dgm:pt>
    <dgm:pt modelId="{C4756DEF-48A2-4F71-AB02-4D26C08301A2}">
      <dgm:prSet phldrT="[Текст]"/>
      <dgm:spPr/>
      <dgm:t>
        <a:bodyPr/>
        <a:lstStyle/>
        <a:p>
          <a:r>
            <a:rPr lang="uk-UA" b="1" dirty="0" smtClean="0"/>
            <a:t>Рівень доходу та добробут в майбутньому</a:t>
          </a:r>
          <a:endParaRPr lang="ru-RU" b="1" dirty="0"/>
        </a:p>
      </dgm:t>
    </dgm:pt>
    <dgm:pt modelId="{56B542C4-7F83-4DA3-A48D-4300B630D1F6}" type="parTrans" cxnId="{AB1FD5ED-820B-4E6C-9C84-E20A8B2CBF83}">
      <dgm:prSet/>
      <dgm:spPr/>
      <dgm:t>
        <a:bodyPr/>
        <a:lstStyle/>
        <a:p>
          <a:endParaRPr lang="ru-RU"/>
        </a:p>
      </dgm:t>
    </dgm:pt>
    <dgm:pt modelId="{4704AC77-72B7-4E8E-90E5-8184C510E9F1}" type="sibTrans" cxnId="{AB1FD5ED-820B-4E6C-9C84-E20A8B2CBF83}">
      <dgm:prSet/>
      <dgm:spPr/>
      <dgm:t>
        <a:bodyPr/>
        <a:lstStyle/>
        <a:p>
          <a:endParaRPr lang="ru-RU"/>
        </a:p>
      </dgm:t>
    </dgm:pt>
    <dgm:pt modelId="{CD38CB98-703C-4BC3-A3AE-8E1BE6172FFA}">
      <dgm:prSet phldrT="[Текст]"/>
      <dgm:spPr/>
      <dgm:t>
        <a:bodyPr/>
        <a:lstStyle/>
        <a:p>
          <a:r>
            <a:rPr lang="uk-UA" b="1" dirty="0" smtClean="0"/>
            <a:t>Розвиток національної економіки</a:t>
          </a:r>
          <a:endParaRPr lang="ru-RU" b="1" dirty="0"/>
        </a:p>
      </dgm:t>
    </dgm:pt>
    <dgm:pt modelId="{B2104C28-7C26-4ABB-AB6E-7D6DB5CDEEEB}" type="parTrans" cxnId="{03F656A9-ACE5-4056-B5B1-5F651047BA9F}">
      <dgm:prSet/>
      <dgm:spPr/>
      <dgm:t>
        <a:bodyPr/>
        <a:lstStyle/>
        <a:p>
          <a:endParaRPr lang="ru-RU"/>
        </a:p>
      </dgm:t>
    </dgm:pt>
    <dgm:pt modelId="{4AA32550-2E98-4E1F-86D1-E44D5469E340}" type="sibTrans" cxnId="{03F656A9-ACE5-4056-B5B1-5F651047BA9F}">
      <dgm:prSet/>
      <dgm:spPr/>
      <dgm:t>
        <a:bodyPr/>
        <a:lstStyle/>
        <a:p>
          <a:endParaRPr lang="ru-RU"/>
        </a:p>
      </dgm:t>
    </dgm:pt>
    <dgm:pt modelId="{EDADADC1-5975-470F-88D9-4EB2BB5968E5}">
      <dgm:prSet/>
      <dgm:spPr/>
      <dgm:t>
        <a:bodyPr/>
        <a:lstStyle/>
        <a:p>
          <a:r>
            <a:rPr lang="uk-UA" b="1" dirty="0" err="1" smtClean="0"/>
            <a:t>Соціоемоційний</a:t>
          </a:r>
          <a:r>
            <a:rPr lang="uk-UA" b="1" dirty="0" smtClean="0"/>
            <a:t> та мотиваційний розвиток</a:t>
          </a:r>
          <a:endParaRPr lang="ru-RU" b="1" dirty="0"/>
        </a:p>
      </dgm:t>
    </dgm:pt>
    <dgm:pt modelId="{20B204F0-D54D-4960-B978-6313BCC9BCB3}" type="parTrans" cxnId="{4314A28A-B9F4-4DAB-BA80-E4A46786ED55}">
      <dgm:prSet/>
      <dgm:spPr/>
      <dgm:t>
        <a:bodyPr/>
        <a:lstStyle/>
        <a:p>
          <a:endParaRPr lang="ru-RU"/>
        </a:p>
      </dgm:t>
    </dgm:pt>
    <dgm:pt modelId="{0E285690-38F9-42D2-8F7C-1C68DFF0B991}" type="sibTrans" cxnId="{4314A28A-B9F4-4DAB-BA80-E4A46786ED55}">
      <dgm:prSet/>
      <dgm:spPr/>
      <dgm:t>
        <a:bodyPr/>
        <a:lstStyle/>
        <a:p>
          <a:endParaRPr lang="ru-RU"/>
        </a:p>
      </dgm:t>
    </dgm:pt>
    <dgm:pt modelId="{92E3ADB0-67FB-405C-B6B6-035B5C0D3BF1}" type="pres">
      <dgm:prSet presAssocID="{35486F2F-9F23-4EF3-9BAB-EE87A3BC75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E609B1-BA86-4827-9B26-314A868F54B9}" type="pres">
      <dgm:prSet presAssocID="{E0E9827A-18A6-4613-88D1-514AEA21134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8D2F2-1EE0-42D1-8396-FCCBB5510C52}" type="pres">
      <dgm:prSet presAssocID="{36D846EC-5E3D-4F46-869A-F53FC02E796C}" presName="spacer" presStyleCnt="0"/>
      <dgm:spPr/>
    </dgm:pt>
    <dgm:pt modelId="{CC01D981-1C9A-429E-A68E-E5D05A74C1C1}" type="pres">
      <dgm:prSet presAssocID="{23177F0E-43F1-4944-BB62-B6F1BEFACC3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BAF5F-7697-45B2-B53F-1064B4DD16B8}" type="pres">
      <dgm:prSet presAssocID="{6B74620C-3FD1-4B49-82C3-59428A490468}" presName="spacer" presStyleCnt="0"/>
      <dgm:spPr/>
    </dgm:pt>
    <dgm:pt modelId="{02D0F1DD-291F-470B-AB11-B1FF43F9F08E}" type="pres">
      <dgm:prSet presAssocID="{EDADADC1-5975-470F-88D9-4EB2BB5968E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B6DE42-2428-4A50-9584-47A1CD9DAB93}" type="pres">
      <dgm:prSet presAssocID="{0E285690-38F9-42D2-8F7C-1C68DFF0B991}" presName="spacer" presStyleCnt="0"/>
      <dgm:spPr/>
    </dgm:pt>
    <dgm:pt modelId="{F525A3F4-EDA8-49DB-BAF8-9B074C14742F}" type="pres">
      <dgm:prSet presAssocID="{C4756DEF-48A2-4F71-AB02-4D26C08301A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71527B-BE30-435B-A94B-AEAF700BE4C5}" type="pres">
      <dgm:prSet presAssocID="{4704AC77-72B7-4E8E-90E5-8184C510E9F1}" presName="spacer" presStyleCnt="0"/>
      <dgm:spPr/>
    </dgm:pt>
    <dgm:pt modelId="{F8D0F592-45A1-4202-A8F9-04C1833DF287}" type="pres">
      <dgm:prSet presAssocID="{CD38CB98-703C-4BC3-A3AE-8E1BE6172FF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9C5E91-166E-43E3-A970-A03EA30A9BBF}" type="presOf" srcId="{E0E9827A-18A6-4613-88D1-514AEA21134B}" destId="{10E609B1-BA86-4827-9B26-314A868F54B9}" srcOrd="0" destOrd="0" presId="urn:microsoft.com/office/officeart/2005/8/layout/vList2"/>
    <dgm:cxn modelId="{03F656A9-ACE5-4056-B5B1-5F651047BA9F}" srcId="{35486F2F-9F23-4EF3-9BAB-EE87A3BC7500}" destId="{CD38CB98-703C-4BC3-A3AE-8E1BE6172FFA}" srcOrd="4" destOrd="0" parTransId="{B2104C28-7C26-4ABB-AB6E-7D6DB5CDEEEB}" sibTransId="{4AA32550-2E98-4E1F-86D1-E44D5469E340}"/>
    <dgm:cxn modelId="{92D5079A-5021-44B7-B97F-B722AE4739F0}" type="presOf" srcId="{CD38CB98-703C-4BC3-A3AE-8E1BE6172FFA}" destId="{F8D0F592-45A1-4202-A8F9-04C1833DF287}" srcOrd="0" destOrd="0" presId="urn:microsoft.com/office/officeart/2005/8/layout/vList2"/>
    <dgm:cxn modelId="{D7986A56-D9A6-42DC-AB7B-0D046BBC0142}" type="presOf" srcId="{23177F0E-43F1-4944-BB62-B6F1BEFACC39}" destId="{CC01D981-1C9A-429E-A68E-E5D05A74C1C1}" srcOrd="0" destOrd="0" presId="urn:microsoft.com/office/officeart/2005/8/layout/vList2"/>
    <dgm:cxn modelId="{8F1E9171-13A1-401A-808C-4FC20CD588CA}" srcId="{35486F2F-9F23-4EF3-9BAB-EE87A3BC7500}" destId="{23177F0E-43F1-4944-BB62-B6F1BEFACC39}" srcOrd="1" destOrd="0" parTransId="{EAFDD9C2-BEFB-4E7B-A150-9C2261C371AE}" sibTransId="{6B74620C-3FD1-4B49-82C3-59428A490468}"/>
    <dgm:cxn modelId="{9637D392-9E4E-434A-BD00-C711FB534749}" type="presOf" srcId="{EDADADC1-5975-470F-88D9-4EB2BB5968E5}" destId="{02D0F1DD-291F-470B-AB11-B1FF43F9F08E}" srcOrd="0" destOrd="0" presId="urn:microsoft.com/office/officeart/2005/8/layout/vList2"/>
    <dgm:cxn modelId="{8ADF6F9D-D9E6-4DED-AC3B-083C63E17726}" type="presOf" srcId="{35486F2F-9F23-4EF3-9BAB-EE87A3BC7500}" destId="{92E3ADB0-67FB-405C-B6B6-035B5C0D3BF1}" srcOrd="0" destOrd="0" presId="urn:microsoft.com/office/officeart/2005/8/layout/vList2"/>
    <dgm:cxn modelId="{93C52251-7B0E-4628-9941-E74D04176BF7}" srcId="{35486F2F-9F23-4EF3-9BAB-EE87A3BC7500}" destId="{E0E9827A-18A6-4613-88D1-514AEA21134B}" srcOrd="0" destOrd="0" parTransId="{38F97299-6F96-403E-A41B-1D271527FF2B}" sibTransId="{36D846EC-5E3D-4F46-869A-F53FC02E796C}"/>
    <dgm:cxn modelId="{4314A28A-B9F4-4DAB-BA80-E4A46786ED55}" srcId="{35486F2F-9F23-4EF3-9BAB-EE87A3BC7500}" destId="{EDADADC1-5975-470F-88D9-4EB2BB5968E5}" srcOrd="2" destOrd="0" parTransId="{20B204F0-D54D-4960-B978-6313BCC9BCB3}" sibTransId="{0E285690-38F9-42D2-8F7C-1C68DFF0B991}"/>
    <dgm:cxn modelId="{89B0F238-8C2C-42FA-82E0-BBBDDAA32690}" type="presOf" srcId="{C4756DEF-48A2-4F71-AB02-4D26C08301A2}" destId="{F525A3F4-EDA8-49DB-BAF8-9B074C14742F}" srcOrd="0" destOrd="0" presId="urn:microsoft.com/office/officeart/2005/8/layout/vList2"/>
    <dgm:cxn modelId="{AB1FD5ED-820B-4E6C-9C84-E20A8B2CBF83}" srcId="{35486F2F-9F23-4EF3-9BAB-EE87A3BC7500}" destId="{C4756DEF-48A2-4F71-AB02-4D26C08301A2}" srcOrd="3" destOrd="0" parTransId="{56B542C4-7F83-4DA3-A48D-4300B630D1F6}" sibTransId="{4704AC77-72B7-4E8E-90E5-8184C510E9F1}"/>
    <dgm:cxn modelId="{44DAF452-540A-44A1-B5AA-36780D50E750}" type="presParOf" srcId="{92E3ADB0-67FB-405C-B6B6-035B5C0D3BF1}" destId="{10E609B1-BA86-4827-9B26-314A868F54B9}" srcOrd="0" destOrd="0" presId="urn:microsoft.com/office/officeart/2005/8/layout/vList2"/>
    <dgm:cxn modelId="{15FA6DEE-751F-4C78-B84D-EBB878F48335}" type="presParOf" srcId="{92E3ADB0-67FB-405C-B6B6-035B5C0D3BF1}" destId="{0CC8D2F2-1EE0-42D1-8396-FCCBB5510C52}" srcOrd="1" destOrd="0" presId="urn:microsoft.com/office/officeart/2005/8/layout/vList2"/>
    <dgm:cxn modelId="{ACBE7C54-4BD7-4DAA-A049-6813FC879D9D}" type="presParOf" srcId="{92E3ADB0-67FB-405C-B6B6-035B5C0D3BF1}" destId="{CC01D981-1C9A-429E-A68E-E5D05A74C1C1}" srcOrd="2" destOrd="0" presId="urn:microsoft.com/office/officeart/2005/8/layout/vList2"/>
    <dgm:cxn modelId="{237C5410-73C7-4A90-9EDF-9A4AAC17AECB}" type="presParOf" srcId="{92E3ADB0-67FB-405C-B6B6-035B5C0D3BF1}" destId="{F79BAF5F-7697-45B2-B53F-1064B4DD16B8}" srcOrd="3" destOrd="0" presId="urn:microsoft.com/office/officeart/2005/8/layout/vList2"/>
    <dgm:cxn modelId="{6C6BED69-0216-473B-BE20-3026F4BFC50A}" type="presParOf" srcId="{92E3ADB0-67FB-405C-B6B6-035B5C0D3BF1}" destId="{02D0F1DD-291F-470B-AB11-B1FF43F9F08E}" srcOrd="4" destOrd="0" presId="urn:microsoft.com/office/officeart/2005/8/layout/vList2"/>
    <dgm:cxn modelId="{59019835-4F2E-4D59-A719-8FE73B05AEA5}" type="presParOf" srcId="{92E3ADB0-67FB-405C-B6B6-035B5C0D3BF1}" destId="{3BB6DE42-2428-4A50-9584-47A1CD9DAB93}" srcOrd="5" destOrd="0" presId="urn:microsoft.com/office/officeart/2005/8/layout/vList2"/>
    <dgm:cxn modelId="{F8F201D7-6595-47E7-81D7-743321F3EBED}" type="presParOf" srcId="{92E3ADB0-67FB-405C-B6B6-035B5C0D3BF1}" destId="{F525A3F4-EDA8-49DB-BAF8-9B074C14742F}" srcOrd="6" destOrd="0" presId="urn:microsoft.com/office/officeart/2005/8/layout/vList2"/>
    <dgm:cxn modelId="{532F8CD3-B0AF-4E6E-AD62-3DBC1C8D35AC}" type="presParOf" srcId="{92E3ADB0-67FB-405C-B6B6-035B5C0D3BF1}" destId="{6671527B-BE30-435B-A94B-AEAF700BE4C5}" srcOrd="7" destOrd="0" presId="urn:microsoft.com/office/officeart/2005/8/layout/vList2"/>
    <dgm:cxn modelId="{C8A2EC0E-4EC7-49E1-A4B0-F5EAB95D25F7}" type="presParOf" srcId="{92E3ADB0-67FB-405C-B6B6-035B5C0D3BF1}" destId="{F8D0F592-45A1-4202-A8F9-04C1833DF287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B98D83F-1BE8-4BA7-874A-05643A5EF35E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12BF60C-9189-455C-951E-7E3257473A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ОСВІТНІ ВТРАТИ – ЦЕ…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788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Calibri"/>
              </a:rPr>
              <a:t>● </a:t>
            </a:r>
            <a:r>
              <a:rPr lang="uk-UA" b="1" dirty="0" smtClean="0">
                <a:solidFill>
                  <a:schemeClr val="tx2">
                    <a:lumMod val="50000"/>
                  </a:schemeClr>
                </a:solidFill>
              </a:rPr>
              <a:t>Освітні втрати </a:t>
            </a:r>
            <a:r>
              <a:rPr lang="uk-UA" b="1" i="1" dirty="0" smtClean="0">
                <a:solidFill>
                  <a:schemeClr val="tx2">
                    <a:lumMod val="50000"/>
                  </a:schemeClr>
                </a:solidFill>
              </a:rPr>
              <a:t>— </a:t>
            </a:r>
            <a:r>
              <a:rPr lang="uk-UA" b="1" i="1" dirty="0" err="1" smtClean="0">
                <a:solidFill>
                  <a:schemeClr val="tx2">
                    <a:lumMod val="50000"/>
                  </a:schemeClr>
                </a:solidFill>
              </a:rPr>
              <a:t>втрати</a:t>
            </a:r>
            <a:r>
              <a:rPr lang="uk-UA" b="1" i="1" dirty="0" smtClean="0">
                <a:solidFill>
                  <a:schemeClr val="tx2">
                    <a:lumMod val="50000"/>
                  </a:schemeClr>
                </a:solidFill>
              </a:rPr>
              <a:t>, що відбулися в освітньому процесі (у навчальному часі, змісті освітніх та навчальних програм, уміннях учнів) під час переходу на дистанційне навчання у період пандемії на різних освітніх рівнях (циклах).</a:t>
            </a:r>
          </a:p>
          <a:p>
            <a:pPr>
              <a:buNone/>
            </a:pPr>
            <a:r>
              <a:rPr lang="uk-UA" b="1" dirty="0" smtClean="0">
                <a:solidFill>
                  <a:schemeClr val="tx2">
                    <a:lumMod val="50000"/>
                  </a:schemeClr>
                </a:solidFill>
                <a:latin typeface="Calibri"/>
              </a:rPr>
              <a:t>●</a:t>
            </a:r>
            <a:r>
              <a:rPr lang="uk-UA" b="1" i="1" dirty="0" smtClean="0">
                <a:solidFill>
                  <a:schemeClr val="tx2">
                    <a:lumMod val="50000"/>
                  </a:schemeClr>
                </a:solidFill>
                <a:latin typeface="Calibri"/>
              </a:rPr>
              <a:t> </a:t>
            </a:r>
            <a:r>
              <a:rPr lang="uk-UA" b="1" dirty="0" smtClean="0">
                <a:solidFill>
                  <a:schemeClr val="tx2">
                    <a:lumMod val="50000"/>
                  </a:schemeClr>
                </a:solidFill>
              </a:rPr>
              <a:t>Освітні втрати — </a:t>
            </a:r>
            <a:r>
              <a:rPr lang="uk-UA" b="1" i="1" dirty="0" smtClean="0">
                <a:solidFill>
                  <a:schemeClr val="tx2">
                    <a:lumMod val="50000"/>
                  </a:schemeClr>
                </a:solidFill>
              </a:rPr>
              <a:t>це прогалини у знаннях і навичках, які виникають в учнівства під час освітнього процесу у порівнянні зі стандартами освіти та очікуваними результатами навчальних здобутків. </a:t>
            </a:r>
            <a:endParaRPr lang="uk-UA" b="1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2">
                    <a:lumMod val="50000"/>
                  </a:schemeClr>
                </a:solidFill>
              </a:rPr>
              <a:t>ВПЛИВ ОСВІТНІХ ВТРАТ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415</TotalTime>
  <Words>100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Солнцестояние</vt:lpstr>
      <vt:lpstr>ОСВІТНІ ВТРАТИ – ЦЕ…</vt:lpstr>
      <vt:lpstr>ВПЛИВ ОСВІТНІХ ВТРАТ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Освітні втрати: підходи  до вимірювання та  компенсації</dc:title>
  <dc:creator>user</dc:creator>
  <cp:lastModifiedBy>user</cp:lastModifiedBy>
  <cp:revision>12</cp:revision>
  <dcterms:created xsi:type="dcterms:W3CDTF">2023-01-30T17:39:00Z</dcterms:created>
  <dcterms:modified xsi:type="dcterms:W3CDTF">2023-02-03T07:58:58Z</dcterms:modified>
</cp:coreProperties>
</file>