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5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1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54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49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21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83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9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1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60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5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7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953C-5389-4FAB-BE83-27841209F3F0}" type="datetimeFigureOut">
              <a:rPr lang="uk-UA" smtClean="0"/>
              <a:t>30.11.2022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6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konkursi-dlya-pedagogiv/konkurs-uchitel-roku/uchitel-roku-2023/reyestraciya-uchasnikiv-2023" TargetMode="External"/><Relationship Id="rId7" Type="http://schemas.openxmlformats.org/officeDocument/2006/relationships/hyperlink" Target="https://forms.gle/rvyAZ61p2FZ5Soc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Np33jiJQ39gbrc1JA" TargetMode="External"/><Relationship Id="rId5" Type="http://schemas.openxmlformats.org/officeDocument/2006/relationships/hyperlink" Target="https://forms.gle/fsWooBDuF55keUhP8" TargetMode="External"/><Relationship Id="rId4" Type="http://schemas.openxmlformats.org/officeDocument/2006/relationships/hyperlink" Target="https://forms.gle/uP5WhQgXQkYzCTGr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.gidzhelitsk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98027" cy="223052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79497" y="2311619"/>
            <a:ext cx="107509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реєстраційної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конкурсу  «Учитель року-2023» 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434484" y="4079652"/>
            <a:ext cx="6096000" cy="2048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Гіджеліцька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Тетяна Володимирівна, 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НМЦ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професійного розвитку керівних та педагогічних працівників установ і закладів дошкільної 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загальної середньої освіти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4693" y="10550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Хмельницького обласного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післядипломної педагогічної освіти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786" y="2189349"/>
            <a:ext cx="11183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ХОІППО від 07.11.2022 №781 «Про умови та порядок проведення всеукраїнського конкурсу «Учитель року-2023»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ХОІППО від 08.11.2022 №783 «Про реєстрацію педагогічних працівників для участі у всеукраїнському конкурсі «Учитель року-2023»»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ХОІППО від 28.11.2022 №824 «Про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та порядок проведення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туру всеукраїнського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року - 2023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418492" y="320272"/>
            <a:ext cx="935501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участі в конкурсі педагогічним працівникам необхідно: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69277" y="908402"/>
            <a:ext cx="11535508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зареєструватися в період </a:t>
            </a:r>
            <a:r>
              <a:rPr lang="uk-UA" sz="23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28 листопада до 12 грудня 2022 року </a:t>
            </a:r>
            <a:r>
              <a:rPr lang="uk-UA" sz="23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офіційній сторінці конкурсу в розділі «Реєстрація учасників 2023» </a:t>
            </a:r>
            <a:r>
              <a:rPr lang="uk-UA" sz="235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uk-UA" sz="235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mon.gov.ua/ua/konkursi-dlya-pedagogiv/konkurs-uchitel-roku/uchitel-roku-2023/reyestraciya-uchasnikiv-2023</a:t>
            </a:r>
            <a:endParaRPr lang="uk-UA" sz="2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Реєстраційна форма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участі у всеукраїнському конкурсі «Учитель року -2023»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«Захист України»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Реєстраційна форма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участі у всеукраїнському конкурсі «Учитель року -2023»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«Основи здоров’я»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Реєстраційна форма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участі у всеукраїнському конкурсі «Учитель року -2023»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«Початкова освіта»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Реєстраційна форма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участі у всеукраїнському конкурсі «Учитель року -2023»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«Фізична культура»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418490" y="970903"/>
            <a:ext cx="935501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участі в конкурсі педагогічним працівникам необхідно: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8244" y="1676832"/>
            <a:ext cx="115355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на електронну адресу 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t.gidzhelitska@gmail.com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 картку (додаток 2) у текстовому процесорі Microsoft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грудня 2022 року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темі повідомлення потрібно зазначити номінацію, наприклад, «Основи здоров’я». У назві файлу обов’язково вказати номінацію та прізвище, наприклад, «Основи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здоров’я_Хоменко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інформаційній картці потрібно вказати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обов’язково готують усі учасники першого туру Конкурсу.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розміщується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 із доступом для перегляду або на каналі youtube.com (план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додатку 3). Допустима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зйомка відео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або 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форматі MPEG-4. Час запису до 5 хвилин.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663" t="18270" r="20961" b="18449"/>
          <a:stretch/>
        </p:blipFill>
        <p:spPr>
          <a:xfrm>
            <a:off x="2447192" y="664521"/>
            <a:ext cx="7297616" cy="617220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447193" y="82609"/>
            <a:ext cx="662647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570" t="18269" r="19270" b="43148"/>
          <a:stretch/>
        </p:blipFill>
        <p:spPr>
          <a:xfrm>
            <a:off x="2479432" y="1547446"/>
            <a:ext cx="7332783" cy="376310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620106" y="882843"/>
            <a:ext cx="662647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240" t="22416" r="20240" b="49640"/>
          <a:stretch/>
        </p:blipFill>
        <p:spPr>
          <a:xfrm>
            <a:off x="2321168" y="2066192"/>
            <a:ext cx="7332785" cy="272561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587870" y="944255"/>
            <a:ext cx="6626470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763715" y="35168"/>
            <a:ext cx="662647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Заповнення інформаційної картки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664" t="22236" r="20673" b="7813"/>
          <a:stretch/>
        </p:blipFill>
        <p:spPr>
          <a:xfrm>
            <a:off x="2763716" y="534472"/>
            <a:ext cx="5958254" cy="60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230084" y="1240081"/>
            <a:ext cx="9344994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Інформаційна картка = </a:t>
            </a:r>
            <a:r>
              <a:rPr lang="uk-UA" sz="3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uk-UA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3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майстер-клас </a:t>
            </a:r>
            <a:endParaRPr lang="uk-UA" sz="3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638841" y="325216"/>
            <a:ext cx="2914324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Формула успіху</a:t>
            </a:r>
            <a:endParaRPr lang="uk-UA" sz="3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кутна зірка 8"/>
          <p:cNvSpPr/>
          <p:nvPr/>
        </p:nvSpPr>
        <p:spPr>
          <a:xfrm>
            <a:off x="2778369" y="1863329"/>
            <a:ext cx="6137031" cy="40978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ідея</a:t>
            </a:r>
            <a:endParaRPr lang="uk-UA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229</Words>
  <Application>Microsoft Office PowerPoint</Application>
  <PresentationFormat>Широкий екран</PresentationFormat>
  <Paragraphs>27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</dc:creator>
  <cp:lastModifiedBy>Тетяна</cp:lastModifiedBy>
  <cp:revision>20</cp:revision>
  <dcterms:created xsi:type="dcterms:W3CDTF">2022-11-23T10:51:42Z</dcterms:created>
  <dcterms:modified xsi:type="dcterms:W3CDTF">2022-11-30T07:25:52Z</dcterms:modified>
</cp:coreProperties>
</file>